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2" autoAdjust="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719"/>
            <a:ext cx="8640960" cy="720080"/>
          </a:xfrm>
        </p:spPr>
        <p:txBody>
          <a:bodyPr>
            <a:noAutofit/>
          </a:bodyPr>
          <a:lstStyle/>
          <a:p>
            <a:pPr indent="457200"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Уплатить задолженность можно не выходя из дома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3501008"/>
            <a:ext cx="8640960" cy="3024336"/>
          </a:xfrm>
        </p:spPr>
        <p:txBody>
          <a:bodyPr>
            <a:normAutofit fontScale="62500" lnSpcReduction="20000"/>
          </a:bodyPr>
          <a:lstStyle/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Межрайонная ИФНС России № 20 по Саратовской области напоминает, что наступает жаркое время отпусков, путешествий и отдыха. Чтобы исключить риск появления или роста задолженности по имущественным налогам, заранее убедитесь в ее отсутствии.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Проверить и оплатить задолженность можно: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 помощью электронного сервиса налоговой службы «Личный кабинет налогоплательщика для физических лиц»;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 мобильном приложении «Налоги ФЛ» или на Едином портале государственных и муниципальных услуг;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 мобильных приложениях банков – для этого достаточно знать ИНН;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 любом налоговом органе.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сумма долга заранее известна или необходимо  пополнить свой налоговый счет, вам поможет электронный сервис ФНС России «Уплата налогов и пошлин». Для этого нужно указать ФИО, ИНН и сумму платежа.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Инспекция обращает внимание на то, что оплатить налоги можно не только за себя, но и за своих близких.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Оперативно оплатив налоги, вы избежите: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начисления или увеличения суммы пеней;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уплаты судебных издержек;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введения ограничительных мер, таких как арест имущества и ограничение права на выезд за пределы Российской Федерации.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8" r="48198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836712"/>
            <a:ext cx="3850246" cy="25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960" y="4944125"/>
            <a:ext cx="457141" cy="449259"/>
          </a:xfrm>
          <a:prstGeom prst="rect">
            <a:avLst/>
          </a:prstGeom>
          <a:solidFill>
            <a:schemeClr val="bg2"/>
          </a:solidFill>
          <a:effectLst>
            <a:glow>
              <a:schemeClr val="accent1"/>
            </a:glow>
            <a:reflection blurRad="1270000" stA="0" dist="127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0858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</TotalTime>
  <Words>194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Уплатить задолженность можно не выходя из дома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преддверии периода летних отпусков Межрайонная инспекция ФНС России №20 по Саратовской области  напоминает о необходимости погасить задолженности по имущественным налогам.</dc:title>
  <dc:creator>Арсентьева Юлия Алексеевна</dc:creator>
  <cp:lastModifiedBy>Арсентьева Юлия Алексеевна</cp:lastModifiedBy>
  <cp:revision>4</cp:revision>
  <dcterms:created xsi:type="dcterms:W3CDTF">2024-05-27T08:33:36Z</dcterms:created>
  <dcterms:modified xsi:type="dcterms:W3CDTF">2024-05-30T08:18:35Z</dcterms:modified>
</cp:coreProperties>
</file>